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46600" cy="2844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990600" y="787400"/>
            <a:ext cx="0" cy="2514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41600" y="787400"/>
            <a:ext cx="0" cy="2514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305300" y="2006600"/>
            <a:ext cx="0" cy="7683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7" name=""/>
          <p:cNvSpPr/>
          <p:nvPr/>
        </p:nvSpPr>
        <p:spPr>
          <a:xfrm>
            <a:off x="2298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8" name=""/>
          <p:cNvSpPr/>
          <p:nvPr/>
        </p:nvSpPr>
        <p:spPr>
          <a:xfrm>
            <a:off x="650214" y="825500"/>
            <a:ext cx="21722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</a:t>
            </a:r>
          </a:p>
        </p:txBody>
      </p:sp>
      <p:cxnSp>
        <p:nvCxnSpPr>
          <p:cNvPr id="9" name=""/>
          <p:cNvCxnSpPr/>
          <p:nvPr/>
        </p:nvCxnSpPr>
        <p:spPr>
          <a:xfrm>
            <a:off x="622300" y="1060450"/>
            <a:ext cx="3619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292682" y="1193800"/>
            <a:ext cx="951585" cy="4953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Very Long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996950" y="1441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3860800" y="17272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3136468" y="20447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4" name=""/>
          <p:cNvCxnSpPr/>
          <p:nvPr/>
        </p:nvCxnSpPr>
        <p:spPr>
          <a:xfrm>
            <a:off x="2647950" y="22796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3050971" y="24130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6" name=""/>
          <p:cNvCxnSpPr/>
          <p:nvPr/>
        </p:nvCxnSpPr>
        <p:spPr>
          <a:xfrm flipH="1">
            <a:off x="2647950" y="26479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1387932" y="2781300"/>
            <a:ext cx="951585" cy="4953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Very Long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996950" y="30289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